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1" autoAdjust="0"/>
    <p:restoredTop sz="94660"/>
  </p:normalViewPr>
  <p:slideViewPr>
    <p:cSldViewPr snapToGrid="0">
      <p:cViewPr>
        <p:scale>
          <a:sx n="119" d="100"/>
          <a:sy n="119" d="100"/>
        </p:scale>
        <p:origin x="-13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F5909D-672E-49F7-8188-27AD4115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29295A-59AF-41FF-8CB1-6231182EF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E469D0A-E42B-48D5-A2CB-E43E55C5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8FA790-D2AB-4E37-A234-F6AC87E5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FC2BEA-E21F-40CE-9742-E8D231C2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13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8AD517-C79B-49F1-A56B-CAD5F1CB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FC211EF-74A6-4D0E-BC01-67F2DD385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530791-C3BB-439D-A3DA-5B7C6308C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4D78F7E-2DE6-4EF1-9ABE-177FC6C5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B22FB0-CF56-49FC-A0B6-6987894D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8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A451257-6AA1-496C-8D80-5AD09C467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3BA34E7-B819-4C63-8558-787B5DA4D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6EEAF7-36B8-4043-AF2B-15FAC9A30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43D3A3-652C-4369-8E93-9B2EF4E0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29567C-787B-43CA-8A99-26E17F92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6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C700F3-BF7A-4A75-9F5F-A411B336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EF8A26-195B-4684-9036-DBDB44D71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E23DAC-1241-4A2B-83D2-6A3F0F3A9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FD5D97-4E61-43C7-B3D3-E7638838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326981-5AE0-4940-A9A7-C25E0E9C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53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2A98C1-664A-409F-894C-07B16BA9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4E8174B-C87E-40F4-9C8A-6803133F1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749992-F5CB-4EA0-BFDB-BF1A3348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47EE7F-C393-4F0B-8269-D33E474B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D8327F-5A12-4B58-9E17-AC15EF9D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5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F3C285-48D0-4CD8-8518-AC8626A18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4FC202-0361-4CD7-87C1-5AAFEA6C8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C2D17A6-86FE-45F4-849E-75AB6A808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FD250D-048A-4F63-AB6B-1D952703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466958E-8584-4001-8FCF-E93F3C80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B59CBA7-EB5B-4AF1-A1CD-18E8B486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9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055B47-FFF2-4C74-9420-1F71C613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E0EBC59-6FBF-46E2-8945-509BCA60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79486D6-95A4-4450-A5E6-A9F36D80B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A65A7A1-1D03-4CC1-B14C-EF6E8930D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6A4C801-6BF5-416A-9B36-D526C7E7F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AE2442E-1A77-4091-9923-ECA723BD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7B7DADD-B2B1-43DE-8A7E-DDAEE5811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DAC71F-0630-4277-8960-CE95FD12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E5390D-82D8-42C0-BC66-53E6F5E9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EDC90CD-F264-499A-B8DB-1D57F8D8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9EA14CE-9EE8-4B9E-A7EA-F8D506C0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B4EB003-A845-4009-9D6D-9CDDEAEE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6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9A73755-EB9A-4E52-9366-04AD6CB3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FEA4893-414B-4B71-962D-012F0CBD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377BCF7-E994-49D5-9959-2A25D6B5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62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D3F3C-FFA8-4B16-97AB-5A352DAA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5C9814-F16A-44A5-A36E-BD937322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3E8FB77-94C1-4CAB-8559-D3AD7AD44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BAC7D7-472A-4DD7-8E94-9BBD77CE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B0F762D-76C4-4140-BFAB-CAE5EED9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6F833D-ED39-498B-8974-C020D199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2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EB4352-9B0D-4568-8C1F-927D3A7F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7DB5DD2-0AAE-42FE-94EE-E3C715E3E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C95D066-4CAF-41C7-B5A3-C13CA37AB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EDC9812-A109-4DB9-8BDC-B3DE1173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6EFFBB-7F4C-41BB-BC03-32623352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9FAFBE-F1BF-4570-9B53-88E562C18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3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C88878-94E9-4658-8AA2-8C170A58C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C7585EB-EB60-44ED-95A7-D5504B5EA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B95943C-547E-4231-9756-410EEBA0C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D406-1BA7-48AB-9C3E-0649AEF92332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1552A6-2D39-42C3-800B-8C49E3671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29255D-3655-45A4-82D8-D47A89E2A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03EF-490A-4BC2-A91F-867BC313C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0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263D2BC-3CF2-4233-86A6-05CBFEBFD22E}"/>
              </a:ext>
            </a:extLst>
          </p:cNvPr>
          <p:cNvSpPr/>
          <p:nvPr/>
        </p:nvSpPr>
        <p:spPr>
          <a:xfrm>
            <a:off x="2624020" y="313154"/>
            <a:ext cx="8251860" cy="48332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Внимание! Федеральная льгота!</a:t>
            </a:r>
          </a:p>
        </p:txBody>
      </p:sp>
      <p:pic>
        <p:nvPicPr>
          <p:cNvPr id="8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54DA3201-1E64-494D-BE40-5A5F7CA3FB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05" y="139617"/>
            <a:ext cx="515341" cy="55227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98B598C-B6C4-472E-A7B6-FEAB162B0F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6" y="176069"/>
            <a:ext cx="437186" cy="4833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6939C6-B4AE-4564-918F-55C3A9B99963}"/>
              </a:ext>
            </a:extLst>
          </p:cNvPr>
          <p:cNvSpPr txBox="1"/>
          <p:nvPr/>
        </p:nvSpPr>
        <p:spPr>
          <a:xfrm>
            <a:off x="7742200" y="2122970"/>
            <a:ext cx="494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енежная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компенсация??? </a:t>
            </a:r>
          </a:p>
        </p:txBody>
      </p:sp>
      <p:pic>
        <p:nvPicPr>
          <p:cNvPr id="17" name="Рисунок 16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6421A60-11BD-4265-81EF-3E15A13C7B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52179" y="3150150"/>
            <a:ext cx="1955777" cy="13029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4BF4546-8B8D-4353-B82E-4992F2DB3DA7}"/>
              </a:ext>
            </a:extLst>
          </p:cNvPr>
          <p:cNvSpPr txBox="1"/>
          <p:nvPr/>
        </p:nvSpPr>
        <p:spPr>
          <a:xfrm>
            <a:off x="323241" y="2106217"/>
            <a:ext cx="3536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причин  ВЕРНУТЬСЯ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лекарственному обеспечению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FE15D89-AAD3-4FB8-A838-6AA42120E88C}"/>
              </a:ext>
            </a:extLst>
          </p:cNvPr>
          <p:cNvSpPr txBox="1"/>
          <p:nvPr/>
        </p:nvSpPr>
        <p:spPr>
          <a:xfrm>
            <a:off x="3380205" y="1483086"/>
            <a:ext cx="6370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Вы знаете, что средняя стоимость лечения некоторых  заболеваний достигает более 170 000 рублей в месяц?</a:t>
            </a:r>
          </a:p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" name="Рисунок 23" descr="Изображение выглядит как красн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F9CBDE27-98CC-41DC-B765-11A5DF5202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612" y="3666648"/>
            <a:ext cx="382050" cy="456586"/>
          </a:xfrm>
          <a:prstGeom prst="rect">
            <a:avLst/>
          </a:prstGeom>
        </p:spPr>
      </p:pic>
      <p:pic>
        <p:nvPicPr>
          <p:cNvPr id="27" name="Рисунок 26" descr="Изображение выглядит как красн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D0FC4EC6-D37B-4F9A-8252-317823E526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815" y="3239360"/>
            <a:ext cx="358518" cy="42846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E2374DA-ACDE-4653-8792-00D681E21099}"/>
              </a:ext>
            </a:extLst>
          </p:cNvPr>
          <p:cNvSpPr txBox="1"/>
          <p:nvPr/>
        </p:nvSpPr>
        <p:spPr>
          <a:xfrm>
            <a:off x="1531404" y="788099"/>
            <a:ext cx="9775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граждан, определённые Федеральным законом от 17.07.1999 №178-ФЗ «О  государственной социальной помощи»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 на получение набора социальных услуг, в том числе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бесплатное лекарственное  обеспечение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090B9B4-9BD7-4F4D-AB4C-3293A015EF6E}"/>
              </a:ext>
            </a:extLst>
          </p:cNvPr>
          <p:cNvSpPr txBox="1"/>
          <p:nvPr/>
        </p:nvSpPr>
        <p:spPr>
          <a:xfrm>
            <a:off x="11088074" y="3801619"/>
            <a:ext cx="8624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929,8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1100" dirty="0">
                <a:solidFill>
                  <a:srgbClr val="002060"/>
                </a:solidFill>
              </a:rPr>
              <a:t>руб в месяц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498966AC-68C4-409F-980E-473F3DE7930D}"/>
              </a:ext>
            </a:extLst>
          </p:cNvPr>
          <p:cNvSpPr txBox="1"/>
          <p:nvPr/>
        </p:nvSpPr>
        <p:spPr>
          <a:xfrm>
            <a:off x="8940564" y="4165937"/>
            <a:ext cx="80209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более 3000 </a:t>
            </a:r>
          </a:p>
          <a:p>
            <a:r>
              <a:rPr lang="ru-RU" sz="1100" dirty="0">
                <a:solidFill>
                  <a:srgbClr val="002060"/>
                </a:solidFill>
              </a:rPr>
              <a:t>руб в месяц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B308CE0-65F1-4421-BEEF-ED7AD2D85FE2}"/>
              </a:ext>
            </a:extLst>
          </p:cNvPr>
          <p:cNvSpPr txBox="1"/>
          <p:nvPr/>
        </p:nvSpPr>
        <p:spPr>
          <a:xfrm>
            <a:off x="150692" y="2827393"/>
            <a:ext cx="398309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Гарантированное  право на лекарственное обеспечение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Обеспечение защиты Вас и ваших близких от дополнительных затрат, которые могут не соответствовать доходам Вашей семьи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Получение необходимой лекарственной помощи, в том числе дорогостоящей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Получение лекарственных средств гарантированного качества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Размер денежной компенсации не покрывает реальные затраты на необходимые лекарства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1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A953B15B-A285-42AB-AD9C-43835F65849E}"/>
              </a:ext>
            </a:extLst>
          </p:cNvPr>
          <p:cNvSpPr txBox="1"/>
          <p:nvPr/>
        </p:nvSpPr>
        <p:spPr>
          <a:xfrm>
            <a:off x="4722137" y="5516081"/>
            <a:ext cx="3170603" cy="95410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Подайте заявление для возобновление получения бесплатной лекарственной помощи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ПОЗДНЕЕ 1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!!! 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553E91E-E8C9-42CB-B5DC-2687E4AA683B}"/>
              </a:ext>
            </a:extLst>
          </p:cNvPr>
          <p:cNvSpPr txBox="1"/>
          <p:nvPr/>
        </p:nvSpPr>
        <p:spPr>
          <a:xfrm>
            <a:off x="170876" y="6536101"/>
            <a:ext cx="12143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в Пенсионный фонд или МФЦ или Единый портал госуслуг или через личный кабинет официального сайта ПФР</a:t>
            </a:r>
          </a:p>
        </p:txBody>
      </p:sp>
      <p:pic>
        <p:nvPicPr>
          <p:cNvPr id="1026" name="Picture 2" descr="Военные пенсионеры благодарны государству: пенсии большие, есть льготы,  квартиры и хорошая работа | Штихель штихелю рознь | Яндекс Дзен">
            <a:extLst>
              <a:ext uri="{FF2B5EF4-FFF2-40B4-BE49-F238E27FC236}">
                <a16:creationId xmlns:a16="http://schemas.microsoft.com/office/drawing/2014/main" xmlns="" id="{F3E2254F-C008-487F-A68A-098062B94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852" y="2461453"/>
            <a:ext cx="3833174" cy="298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6447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8459</TotalTime>
  <Words>152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Rastorgueva, Julia</dc:creator>
  <cp:lastModifiedBy>Махова Ольга Александровна</cp:lastModifiedBy>
  <cp:revision>12</cp:revision>
  <dcterms:created xsi:type="dcterms:W3CDTF">2021-06-09T11:08:56Z</dcterms:created>
  <dcterms:modified xsi:type="dcterms:W3CDTF">2021-06-15T12:00:44Z</dcterms:modified>
</cp:coreProperties>
</file>